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380" r:id="rId6"/>
    <p:sldId id="381" r:id="rId7"/>
    <p:sldId id="261" r:id="rId8"/>
    <p:sldId id="262" r:id="rId9"/>
    <p:sldId id="385" r:id="rId10"/>
    <p:sldId id="382" r:id="rId11"/>
    <p:sldId id="383" r:id="rId12"/>
    <p:sldId id="384" r:id="rId13"/>
    <p:sldId id="263" r:id="rId14"/>
    <p:sldId id="264" r:id="rId15"/>
    <p:sldId id="386" r:id="rId16"/>
    <p:sldId id="265" r:id="rId17"/>
    <p:sldId id="266" r:id="rId18"/>
    <p:sldId id="267" r:id="rId19"/>
    <p:sldId id="391" r:id="rId20"/>
    <p:sldId id="371" r:id="rId21"/>
    <p:sldId id="378" r:id="rId22"/>
    <p:sldId id="372" r:id="rId23"/>
    <p:sldId id="387" r:id="rId24"/>
    <p:sldId id="388" r:id="rId25"/>
    <p:sldId id="389" r:id="rId26"/>
    <p:sldId id="398" r:id="rId27"/>
    <p:sldId id="373" r:id="rId28"/>
    <p:sldId id="400" r:id="rId29"/>
    <p:sldId id="374" r:id="rId30"/>
    <p:sldId id="401" r:id="rId31"/>
    <p:sldId id="375" r:id="rId32"/>
    <p:sldId id="376" r:id="rId33"/>
    <p:sldId id="379" r:id="rId34"/>
    <p:sldId id="377" r:id="rId35"/>
    <p:sldId id="390" r:id="rId36"/>
    <p:sldId id="392" r:id="rId37"/>
    <p:sldId id="393" r:id="rId38"/>
    <p:sldId id="394" r:id="rId39"/>
    <p:sldId id="395" r:id="rId40"/>
    <p:sldId id="396" r:id="rId41"/>
    <p:sldId id="397" r:id="rId42"/>
    <p:sldId id="399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4C22F-9123-8DD0-6E7D-FACE5290A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02365E-DCB2-87C8-38E1-A54970A9E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3B2B71-4ECC-4CE0-5990-3612613C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6A5194-56F5-1A6A-0F8C-4B456D8F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41263B-FC41-2BFF-446C-F10834B2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91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E2B9D-7885-142F-7B9C-C55984F4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AEC5F7-A723-592D-4A72-4A10E14BA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49F652-2E6F-8F20-C684-C2F245AF2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1FA795-0936-6076-1222-87A1314F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52FC22-C5AE-91A9-9650-6C909266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61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E3EEB3-BDF6-8DAB-318C-CFC2EC988A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848BA4-B1D1-0702-869A-D8336DF4D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9B7B22-6681-317A-410B-70329A38C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2A517C-5DD8-A2C1-12C5-6189C784B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D517B3-00E8-4CCD-832E-F2263D02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03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B595F-1FFF-BA4B-BFD6-04E214AA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50D2FF-76EA-B305-70C0-7DA928C9D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C7D9E0-0FCD-9EED-7CF2-F3B6FB23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F4FAFB-91DB-6289-995C-E9AF0D55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32AA4B-D952-170E-8D8B-7CB29660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952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130A4-5142-6FB2-1F92-C71C1B9D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ED2943-4A09-30B7-4C4F-BC9A300D5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C77F65-901F-A027-1F1B-72C56FF6F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D65BB7-0D56-E705-7FA1-90D08002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D1BCEA-ABB0-DB04-E6A7-74CF5664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8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D57ED-32F4-40C7-1271-EA5F3607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4DF9D3-90CD-A557-08DC-659E87673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765894-9D14-F408-8330-65CA50BA1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210909-DC69-5173-05E7-0A01EDA0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79DDC6-DD8A-305E-9BE2-F34DBB03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55DDC8-9028-23DB-A30A-08213CBD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80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ED35-0776-FCA3-BC81-47B08341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F7DDE2-C2E8-C425-B613-C05B2BE21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A49378-D115-455C-2F25-15C24D8A7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EC040E-A58A-9F2E-F2F9-C510A8DE6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17E2730-E178-BF44-1174-CD6136124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8BC4FA6-C271-25D9-C39B-BAB7060E0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87A4FA0-1FF3-CC4B-F6AC-956F32098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4E86B1D-F627-848F-2640-491F3430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79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7B4020-6718-9D34-B0BC-E5CA4821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38ADBCD-B611-C532-F07D-36CC1501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2131CAB-0B87-1688-2CC2-3D5E6C97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329977-1146-5178-6A84-2C44D91A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69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56D3D0D-0E94-ED3A-1156-C7ADFE79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9B3485F-4CC2-1B89-4681-EA5958CEF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B08A99-AFB8-C4C2-E021-EA860B3F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61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48C62-D1CF-5B0E-1748-DF89A9675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B4637-D918-A034-539F-A3468DCBE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506289-F0F1-9CF3-D713-2D9E3EA74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0EF10F-56C9-F738-DBFB-95EFEDC96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C84490-555A-16BD-65C9-07C21491D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5B7CA1-BA43-2923-869C-CAE7E326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48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A26EC-39C9-BBEB-FBCC-4267C6EF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38E526E-1BB3-C5A3-73D9-9E50DC180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A7E4D1-7D5E-B8B1-BE69-CB8287BC2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26265B-102A-839B-C680-B3A9D15EB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A3A148-481B-3B11-4EF5-D4728F8E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3B1952-A5BA-538C-3A9D-CCDCB8D9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669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956B95D-1E70-A085-DC21-9D7E1B07C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04B604-5B46-2CAF-1C76-482B8AA51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09821A-19A8-5A90-9748-6A1A6613B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B6F8E-0483-4390-A1E4-F81C04FA192F}" type="datetimeFigureOut">
              <a:rPr lang="pt-BR" smtClean="0"/>
              <a:t>27/11/2022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426223-CCAF-8AA7-1470-226430B60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F04E1-CCFF-837A-79B5-8C3E58037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544FC-2C77-4D25-9EDA-AAEFB83C70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53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C94FF-C081-43C8-C42C-71A3815FC6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Curso de </a:t>
            </a:r>
            <a:r>
              <a:rPr lang="pt-BR" dirty="0" err="1"/>
              <a:t>Flask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404E03-781E-681D-EBB4-C0B6557FD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Aula 05</a:t>
            </a:r>
          </a:p>
        </p:txBody>
      </p:sp>
    </p:spTree>
    <p:extLst>
      <p:ext uri="{BB962C8B-B14F-4D97-AF65-F5344CB8AC3E}">
        <p14:creationId xmlns:p14="http://schemas.microsoft.com/office/powerpoint/2010/main" val="3388124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AFCE7-15AE-216E-7454-5BD784CC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TAGS em HTML: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813AC3-B9A7-FF7F-337C-D002C4AC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&lt;p&gt; &lt;/p&gt; paragrafo.</a:t>
            </a:r>
          </a:p>
          <a:p>
            <a:r>
              <a:rPr lang="pt-BR" dirty="0"/>
              <a:t>&lt;</a:t>
            </a:r>
            <a:r>
              <a:rPr lang="pt-BR" dirty="0" err="1"/>
              <a:t>ol</a:t>
            </a:r>
            <a:r>
              <a:rPr lang="pt-BR" dirty="0"/>
              <a:t>&gt;&lt;/</a:t>
            </a:r>
            <a:r>
              <a:rPr lang="pt-BR" dirty="0" err="1"/>
              <a:t>ol</a:t>
            </a:r>
            <a:r>
              <a:rPr lang="pt-BR" dirty="0"/>
              <a:t>&gt; lista ordenada.</a:t>
            </a:r>
          </a:p>
          <a:p>
            <a:r>
              <a:rPr lang="pt-BR" dirty="0"/>
              <a:t>&lt;</a:t>
            </a:r>
            <a:r>
              <a:rPr lang="pt-BR" dirty="0" err="1"/>
              <a:t>ul</a:t>
            </a:r>
            <a:r>
              <a:rPr lang="pt-BR" dirty="0"/>
              <a:t>&gt;&lt;/</a:t>
            </a:r>
            <a:r>
              <a:rPr lang="pt-BR" dirty="0" err="1"/>
              <a:t>ul</a:t>
            </a:r>
            <a:r>
              <a:rPr lang="pt-BR" dirty="0"/>
              <a:t>&gt; lista não ordenada.</a:t>
            </a:r>
          </a:p>
          <a:p>
            <a:r>
              <a:rPr lang="pt-BR" dirty="0"/>
              <a:t>&lt;li&gt;&lt;/li&gt; lista os elementos da lista.</a:t>
            </a:r>
          </a:p>
          <a:p>
            <a:r>
              <a:rPr lang="pt-BR" dirty="0"/>
              <a:t>&lt;h1&gt; &lt;/h1&gt; maior tamanho de um título.</a:t>
            </a:r>
          </a:p>
          <a:p>
            <a:r>
              <a:rPr lang="pt-BR" dirty="0"/>
              <a:t>&lt;b&gt; &lt;/b&gt;  texto negrito.</a:t>
            </a:r>
          </a:p>
          <a:p>
            <a:r>
              <a:rPr lang="pt-BR" dirty="0"/>
              <a:t>&lt;i&gt; &lt;/i&gt; itálico.</a:t>
            </a:r>
          </a:p>
          <a:p>
            <a:endParaRPr lang="pt-BR" dirty="0"/>
          </a:p>
          <a:p>
            <a:endParaRPr lang="pt-BR" dirty="0"/>
          </a:p>
          <a:p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625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84A70F9-10AF-28FE-2E8E-3DFA8C6D2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" t="13509" r="65761" b="13412"/>
          <a:stretch/>
        </p:blipFill>
        <p:spPr>
          <a:xfrm>
            <a:off x="1126434" y="410816"/>
            <a:ext cx="4532244" cy="61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4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AA8B830-1A9A-76FD-E20E-0F1DF68D0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3" r="82935" b="59424"/>
          <a:stretch/>
        </p:blipFill>
        <p:spPr>
          <a:xfrm>
            <a:off x="1815548" y="453928"/>
            <a:ext cx="4903304" cy="595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92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DE97A-8392-CD96-0748-63DBA551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Condicional for: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35C6F6-C5BA-F7E3-0C10-3EEEB421C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78" t="4061" r="33477" b="47579"/>
          <a:stretch/>
        </p:blipFill>
        <p:spPr>
          <a:xfrm>
            <a:off x="980661" y="1690688"/>
            <a:ext cx="7368209" cy="45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38D8D-066B-2DBD-5CC3-02FEBCB04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C5836C-0FB5-2C1F-1007-6E12244C3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14" t="7902" r="40543" b="37965"/>
          <a:stretch/>
        </p:blipFill>
        <p:spPr>
          <a:xfrm>
            <a:off x="3047999" y="1457739"/>
            <a:ext cx="4903305" cy="53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3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1708B7F-448A-3A97-8884-5ECF2C2EF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9" r="66413" b="67931"/>
          <a:stretch/>
        </p:blipFill>
        <p:spPr>
          <a:xfrm>
            <a:off x="477078" y="357809"/>
            <a:ext cx="10752648" cy="51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5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7E696-D87B-1F93-C414-555934FB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 Melhorado: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C526ED-1F45-67C4-9030-B2B92B89C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4" t="3649" r="35978" b="24818"/>
          <a:stretch/>
        </p:blipFill>
        <p:spPr>
          <a:xfrm>
            <a:off x="2849217" y="1470991"/>
            <a:ext cx="6414053" cy="51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56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57A12BF-7A99-945A-FA64-A1828A154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61" t="4229" r="62065" b="50097"/>
          <a:stretch/>
        </p:blipFill>
        <p:spPr>
          <a:xfrm>
            <a:off x="1285459" y="874644"/>
            <a:ext cx="7593498" cy="503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7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29A99-6162-CF72-7BD3-7161DC14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EXRCÍCIO DE REVISÃO: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778330-8C28-F612-6549-D6CFFC9D9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 dirty="0"/>
              <a:t>DADA A LISTA DE NOMES NO FLASK APP, CONSTRUIR UM SCRIPT EM JINJA2 QUE LEIA E IMPRIMA A LISTA DE NOMES. USAR </a:t>
            </a:r>
            <a:r>
              <a:rPr lang="pt-BR" dirty="0" err="1"/>
              <a:t>TAGs</a:t>
            </a:r>
            <a:r>
              <a:rPr lang="pt-BR" dirty="0"/>
              <a:t> &lt;</a:t>
            </a:r>
            <a:r>
              <a:rPr lang="pt-BR" dirty="0" err="1"/>
              <a:t>ul</a:t>
            </a:r>
            <a:r>
              <a:rPr lang="pt-BR" dirty="0"/>
              <a:t>&gt; &lt;li&gt; DE HTML.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SCRIPT FLASK: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@app.route('/')</a:t>
            </a:r>
          </a:p>
          <a:p>
            <a:pPr lvl="1"/>
            <a:r>
              <a:rPr lang="pt-BR" dirty="0"/>
              <a:t>@app.route('/index')</a:t>
            </a:r>
          </a:p>
          <a:p>
            <a:pPr lvl="1"/>
            <a:r>
              <a:rPr lang="pt-BR" dirty="0" err="1"/>
              <a:t>def</a:t>
            </a:r>
            <a:r>
              <a:rPr lang="pt-BR" dirty="0"/>
              <a:t> index():</a:t>
            </a:r>
          </a:p>
          <a:p>
            <a:pPr lvl="1"/>
            <a:r>
              <a:rPr lang="pt-BR" dirty="0"/>
              <a:t>    </a:t>
            </a:r>
            <a:r>
              <a:rPr lang="pt-BR" dirty="0" err="1"/>
              <a:t>usuarios</a:t>
            </a:r>
            <a:r>
              <a:rPr lang="pt-BR" dirty="0"/>
              <a:t> = [ ‘Ana ', ' Paulo ', 'Pedro' ]</a:t>
            </a:r>
          </a:p>
          <a:p>
            <a:pPr lvl="1"/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render_template</a:t>
            </a:r>
            <a:r>
              <a:rPr lang="pt-BR" dirty="0"/>
              <a:t>(‘lista.html’, nomes=</a:t>
            </a:r>
            <a:r>
              <a:rPr lang="pt-BR" dirty="0" err="1"/>
              <a:t>usuarios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1460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19FAB-B368-7EEC-C329-EF00544E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de revisão: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A1F21D-A547-A80C-4BC2-8E4051D77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Criar um formulário com os seguintes itens:</a:t>
            </a:r>
          </a:p>
          <a:p>
            <a:r>
              <a:rPr lang="pt-BR" dirty="0"/>
              <a:t>Nome</a:t>
            </a:r>
          </a:p>
          <a:p>
            <a:r>
              <a:rPr lang="pt-BR" dirty="0"/>
              <a:t>Matemática</a:t>
            </a:r>
          </a:p>
          <a:p>
            <a:r>
              <a:rPr lang="pt-BR" dirty="0"/>
              <a:t>Física</a:t>
            </a:r>
          </a:p>
          <a:p>
            <a:r>
              <a:rPr lang="pt-BR" dirty="0"/>
              <a:t>Química</a:t>
            </a:r>
          </a:p>
          <a:p>
            <a:r>
              <a:rPr lang="pt-BR" dirty="0"/>
              <a:t>Colocar 3 notas no formulário, calcular a média aritmética e dar o resultado final. Se a nota for maior ou igual a 6 imprimir aprovado, se não imprimir reprovado.</a:t>
            </a:r>
          </a:p>
          <a:p>
            <a:r>
              <a:rPr lang="pt-BR" dirty="0"/>
              <a:t>Estilizar o formulário.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488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5D3DD-7CA6-581A-A6E3-5F52472A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D1D83A-7265-48AE-F4D3-F9FF9235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Jinja2 </a:t>
            </a:r>
            <a:r>
              <a:rPr lang="pt-BR" dirty="0" err="1"/>
              <a:t>Templates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4199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D84E-751C-A416-183E-90BCD307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ARQUIVOS ESTÁTICOS: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EDD6E3-3300-1101-8069-263590E43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arquivos estáticos de uma aplicação </a:t>
            </a:r>
            <a:r>
              <a:rPr lang="pt-BR" dirty="0" err="1"/>
              <a:t>Flask</a:t>
            </a:r>
            <a:r>
              <a:rPr lang="pt-BR" dirty="0"/>
              <a:t> são armazenados em um diretório chamado “</a:t>
            </a:r>
            <a:r>
              <a:rPr lang="pt-BR" dirty="0" err="1"/>
              <a:t>static</a:t>
            </a:r>
            <a:r>
              <a:rPr lang="pt-BR" dirty="0"/>
              <a:t>” na raiz do projeto.</a:t>
            </a:r>
          </a:p>
          <a:p>
            <a:r>
              <a:rPr lang="pt-BR" dirty="0"/>
              <a:t>Dentro deste diretório cria-se novas pastas (chamadas, </a:t>
            </a:r>
            <a:r>
              <a:rPr lang="pt-BR" dirty="0" err="1"/>
              <a:t>css</a:t>
            </a:r>
            <a:r>
              <a:rPr lang="pt-BR" dirty="0"/>
              <a:t>, </a:t>
            </a:r>
            <a:r>
              <a:rPr lang="pt-BR" dirty="0" err="1"/>
              <a:t>js</a:t>
            </a:r>
            <a:r>
              <a:rPr lang="pt-BR" dirty="0"/>
              <a:t>, </a:t>
            </a:r>
            <a:r>
              <a:rPr lang="pt-BR" dirty="0" err="1"/>
              <a:t>img</a:t>
            </a:r>
            <a:r>
              <a:rPr lang="pt-BR" dirty="0"/>
              <a:t>) contendo os respectivos tipos de arquivos estáticos (CSS, JS, PNG).</a:t>
            </a:r>
          </a:p>
        </p:txBody>
      </p:sp>
    </p:spTree>
    <p:extLst>
      <p:ext uri="{BB962C8B-B14F-4D97-AF65-F5344CB8AC3E}">
        <p14:creationId xmlns:p14="http://schemas.microsoft.com/office/powerpoint/2010/main" val="4239245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D84E-751C-A416-183E-90BCD307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Pasta e subpasta: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EDD6E3-3300-1101-8069-263590E43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v </a:t>
            </a:r>
            <a:r>
              <a:rPr lang="pt-BR" dirty="0" err="1"/>
              <a:t>templates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 index.html</a:t>
            </a:r>
          </a:p>
          <a:p>
            <a:pPr marL="0" indent="0">
              <a:buNone/>
            </a:pPr>
            <a:r>
              <a:rPr lang="pt-BR" dirty="0"/>
              <a:t>  pag1.html</a:t>
            </a:r>
          </a:p>
          <a:p>
            <a:pPr marL="0" indent="0">
              <a:buNone/>
            </a:pPr>
            <a:r>
              <a:rPr lang="pt-BR" dirty="0"/>
              <a:t>v </a:t>
            </a:r>
            <a:r>
              <a:rPr lang="pt-BR" dirty="0" err="1"/>
              <a:t>static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&gt;</a:t>
            </a:r>
            <a:r>
              <a:rPr lang="pt-BR" dirty="0" err="1"/>
              <a:t>css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     style1.css</a:t>
            </a:r>
          </a:p>
          <a:p>
            <a:pPr marL="0" indent="0">
              <a:buNone/>
            </a:pPr>
            <a:r>
              <a:rPr lang="pt-BR" dirty="0"/>
              <a:t>     style2.css</a:t>
            </a:r>
          </a:p>
          <a:p>
            <a:pPr marL="0" indent="0">
              <a:buNone/>
            </a:pPr>
            <a:r>
              <a:rPr lang="pt-BR" dirty="0"/>
              <a:t>&gt;</a:t>
            </a:r>
            <a:r>
              <a:rPr lang="pt-BR" dirty="0" err="1"/>
              <a:t>js</a:t>
            </a:r>
            <a:r>
              <a:rPr lang="pt-BR" dirty="0"/>
              <a:t>					&gt;</a:t>
            </a:r>
            <a:r>
              <a:rPr lang="pt-BR" dirty="0" err="1"/>
              <a:t>img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   js1.js				img1.png</a:t>
            </a:r>
          </a:p>
          <a:p>
            <a:pPr marL="0" indent="0">
              <a:buNone/>
            </a:pPr>
            <a:r>
              <a:rPr lang="pt-BR" dirty="0"/>
              <a:t>    js2.js				img2.png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3565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37D05-8CC4-4175-7BCB-CC9377E5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Código básico de um app em </a:t>
            </a:r>
            <a:r>
              <a:rPr lang="pt-BR" dirty="0" err="1"/>
              <a:t>Flask</a:t>
            </a:r>
            <a:r>
              <a:rPr lang="pt-BR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D7A500-1261-AD19-6754-EF6F81E12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2" t="7363" r="44154" b="68426"/>
          <a:stretch/>
        </p:blipFill>
        <p:spPr>
          <a:xfrm>
            <a:off x="1624143" y="1916062"/>
            <a:ext cx="8943713" cy="47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64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A68A2-8E0A-ECBA-E6D7-753410D8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864E30-FAB0-8531-8DFA-A58D1283E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8" t="5303" r="22609" b="64064"/>
          <a:stretch/>
        </p:blipFill>
        <p:spPr>
          <a:xfrm>
            <a:off x="1272209" y="1690688"/>
            <a:ext cx="9475304" cy="35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69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BDED386-A6EE-17FE-9808-9BFE2FDD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Entendendo o Código CSS: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BDBE5D-9C0A-93F2-7E6E-380CA41F3F8E}"/>
              </a:ext>
            </a:extLst>
          </p:cNvPr>
          <p:cNvSpPr txBox="1"/>
          <p:nvPr/>
        </p:nvSpPr>
        <p:spPr>
          <a:xfrm>
            <a:off x="1272208" y="1956209"/>
            <a:ext cx="100815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/>
              <a:t>O código CSS adicionará uma borda, alterará a cor do texto,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/>
              <a:t>centralizará o texto e formatará o comprimento e altura da caixa.</a:t>
            </a:r>
          </a:p>
        </p:txBody>
      </p:sp>
    </p:spTree>
    <p:extLst>
      <p:ext uri="{BB962C8B-B14F-4D97-AF65-F5344CB8AC3E}">
        <p14:creationId xmlns:p14="http://schemas.microsoft.com/office/powerpoint/2010/main" val="1628799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483E55A-2EBA-0B65-509F-D3810A153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Utilizando a função </a:t>
            </a:r>
            <a:r>
              <a:rPr lang="pt-BR" dirty="0" err="1"/>
              <a:t>url_for</a:t>
            </a:r>
            <a:r>
              <a:rPr lang="pt-BR" dirty="0"/>
              <a:t>: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1ED3947-27DB-263F-E75B-15B46CDB4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&lt;link </a:t>
            </a:r>
            <a:r>
              <a:rPr lang="pt-BR" dirty="0" err="1"/>
              <a:t>rel</a:t>
            </a:r>
            <a:r>
              <a:rPr lang="pt-BR" dirty="0"/>
              <a:t>="</a:t>
            </a:r>
            <a:r>
              <a:rPr lang="pt-BR" dirty="0" err="1"/>
              <a:t>stylesheet</a:t>
            </a:r>
            <a:r>
              <a:rPr lang="pt-BR" dirty="0"/>
              <a:t>" </a:t>
            </a:r>
            <a:r>
              <a:rPr lang="pt-BR" dirty="0" err="1"/>
              <a:t>href</a:t>
            </a:r>
            <a:r>
              <a:rPr lang="pt-BR" dirty="0"/>
              <a:t>="{{ </a:t>
            </a:r>
            <a:r>
              <a:rPr lang="pt-BR" dirty="0" err="1"/>
              <a:t>url_for</a:t>
            </a:r>
            <a:r>
              <a:rPr lang="pt-BR" dirty="0"/>
              <a:t>('</a:t>
            </a:r>
            <a:r>
              <a:rPr lang="pt-BR" dirty="0" err="1"/>
              <a:t>static</a:t>
            </a:r>
            <a:r>
              <a:rPr lang="pt-BR" dirty="0"/>
              <a:t>', </a:t>
            </a:r>
            <a:r>
              <a:rPr lang="pt-BR" dirty="0" err="1"/>
              <a:t>filename</a:t>
            </a:r>
            <a:r>
              <a:rPr lang="pt-BR" dirty="0"/>
              <a:t>= '</a:t>
            </a:r>
            <a:r>
              <a:rPr lang="pt-BR" dirty="0" err="1"/>
              <a:t>css</a:t>
            </a:r>
            <a:r>
              <a:rPr lang="pt-BR" dirty="0"/>
              <a:t>/style1.css') }}"&gt;</a:t>
            </a:r>
          </a:p>
          <a:p>
            <a:pPr marL="0" indent="0">
              <a:buNone/>
            </a:pPr>
            <a:r>
              <a:rPr lang="pt-BR" dirty="0"/>
              <a:t>&lt;</a:t>
            </a:r>
            <a:r>
              <a:rPr lang="pt-BR" dirty="0" err="1"/>
              <a:t>title</a:t>
            </a:r>
            <a:r>
              <a:rPr lang="pt-BR" dirty="0"/>
              <a:t>&gt;</a:t>
            </a:r>
            <a:r>
              <a:rPr lang="pt-BR" dirty="0" err="1"/>
              <a:t>Flask</a:t>
            </a:r>
            <a:r>
              <a:rPr lang="pt-BR" dirty="0"/>
              <a:t>&lt;/</a:t>
            </a:r>
            <a:r>
              <a:rPr lang="pt-BR" dirty="0" err="1"/>
              <a:t>title</a:t>
            </a:r>
            <a:r>
              <a:rPr lang="pt-BR" dirty="0"/>
              <a:t>&gt;</a:t>
            </a:r>
          </a:p>
          <a:p>
            <a:pPr marL="0" indent="0">
              <a:buNone/>
            </a:pPr>
            <a:r>
              <a:rPr lang="pt-BR" dirty="0"/>
              <a:t>&lt;/</a:t>
            </a:r>
            <a:r>
              <a:rPr lang="pt-BR" dirty="0" err="1"/>
              <a:t>head</a:t>
            </a:r>
            <a:r>
              <a:rPr lang="pt-BR" dirty="0"/>
              <a:t>&gt;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3805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98FEB65-FBC1-1738-27E7-DE9D69C8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/>
              <a:t>url_for</a:t>
            </a:r>
            <a:r>
              <a:rPr lang="pt-BR" dirty="0"/>
              <a:t>():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B7A0EBA-2A41-C534-FCBA-A69DA1D399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662468"/>
            <a:ext cx="10067180" cy="2677656"/>
          </a:xfrm>
          <a:prstGeom prst="rect">
            <a:avLst/>
          </a:prstGeom>
          <a:solidFill>
            <a:srgbClr val="E3E8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Utiliza-se a função auxiliar </a:t>
            </a:r>
            <a:r>
              <a:rPr lang="pt-BR" altLang="pt-BR" dirty="0" err="1"/>
              <a:t>url_for</a:t>
            </a:r>
            <a:r>
              <a:rPr lang="pt-BR" altLang="pt-BR" dirty="0"/>
              <a:t>() para gerar a localização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apropriada do arquivo.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 primeiro argumento especifica que você está 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vinculando a um arquivo estático.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 segundo argumento é o caminho do arquivo dentro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do diretório estático.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07D3BA6-23D1-E6AF-7EEA-CAAD5555BF7C}"/>
              </a:ext>
            </a:extLst>
          </p:cNvPr>
          <p:cNvSpPr txBox="1"/>
          <p:nvPr/>
        </p:nvSpPr>
        <p:spPr>
          <a:xfrm>
            <a:off x="2372832" y="1829865"/>
            <a:ext cx="7832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 err="1"/>
              <a:t>url_for</a:t>
            </a:r>
            <a:r>
              <a:rPr lang="pt-BR" sz="2800" b="1" dirty="0"/>
              <a:t>('</a:t>
            </a:r>
            <a:r>
              <a:rPr lang="pt-BR" sz="2800" b="1" dirty="0" err="1"/>
              <a:t>static</a:t>
            </a:r>
            <a:r>
              <a:rPr lang="pt-BR" sz="2800" b="1" dirty="0"/>
              <a:t>', </a:t>
            </a:r>
            <a:r>
              <a:rPr lang="pt-BR" sz="2800" b="1" dirty="0" err="1"/>
              <a:t>filename</a:t>
            </a:r>
            <a:r>
              <a:rPr lang="pt-BR" sz="2800" b="1" dirty="0"/>
              <a:t>= '</a:t>
            </a:r>
            <a:r>
              <a:rPr lang="pt-BR" sz="2800" b="1" dirty="0" err="1"/>
              <a:t>css</a:t>
            </a:r>
            <a:r>
              <a:rPr lang="pt-BR" sz="2800" b="1" dirty="0"/>
              <a:t>/style1.css') </a:t>
            </a:r>
          </a:p>
        </p:txBody>
      </p:sp>
    </p:spTree>
    <p:extLst>
      <p:ext uri="{BB962C8B-B14F-4D97-AF65-F5344CB8AC3E}">
        <p14:creationId xmlns:p14="http://schemas.microsoft.com/office/powerpoint/2010/main" val="3550748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CA52E-9646-88AF-E8CD-4E8F2A9F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Template1: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C31B6B-790A-59C0-CC51-8ABC9C07B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6" t="3456" r="52609" b="71411"/>
          <a:stretch/>
        </p:blipFill>
        <p:spPr>
          <a:xfrm>
            <a:off x="2464904" y="1948070"/>
            <a:ext cx="5314122" cy="46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98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45644B-B92E-275D-2CE7-9F02A92AE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3" r="2935" b="46278"/>
          <a:stretch/>
        </p:blipFill>
        <p:spPr>
          <a:xfrm>
            <a:off x="0" y="1239769"/>
            <a:ext cx="11834191" cy="331897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B5A852B-CA4C-FDEF-63BE-D7D6F0334F62}"/>
              </a:ext>
            </a:extLst>
          </p:cNvPr>
          <p:cNvSpPr/>
          <p:nvPr/>
        </p:nvSpPr>
        <p:spPr>
          <a:xfrm>
            <a:off x="7553739" y="675861"/>
            <a:ext cx="4505739" cy="781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001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E15CA-3B52-47A9-2702-4AEFAEDA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Template2: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64AED5-1CB0-9ABF-8F2B-34953040F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6" t="3650" r="40978" b="62324"/>
          <a:stretch/>
        </p:blipFill>
        <p:spPr>
          <a:xfrm>
            <a:off x="1908312" y="1510747"/>
            <a:ext cx="7222435" cy="49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78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B3034-3B05-52DA-ECB9-35C75A3A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JINJA2 ENGINE TEMPLATE: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DE63A6-6896-73D2-6ED2-651B7D074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98D651-AE78-0F44-8DB0-91E4531B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6" t="26609" r="41522" b="62325"/>
          <a:stretch/>
        </p:blipFill>
        <p:spPr>
          <a:xfrm>
            <a:off x="662609" y="1560581"/>
            <a:ext cx="10118078" cy="17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1084F8-0C6F-8015-8216-306E4D63F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0" r="3044" b="73152"/>
          <a:stretch/>
        </p:blipFill>
        <p:spPr>
          <a:xfrm>
            <a:off x="278296" y="2768895"/>
            <a:ext cx="11820939" cy="165733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AD8F1D4-3A21-8695-F6D1-92F2C16A79E3}"/>
              </a:ext>
            </a:extLst>
          </p:cNvPr>
          <p:cNvSpPr/>
          <p:nvPr/>
        </p:nvSpPr>
        <p:spPr>
          <a:xfrm>
            <a:off x="8123583" y="2491409"/>
            <a:ext cx="4068417" cy="68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657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A5B1F-E956-D6B3-E6DE-4F74D552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</a:t>
            </a:r>
            <a:r>
              <a:rPr lang="pt-BR" dirty="0" err="1"/>
              <a:t>JavaScript</a:t>
            </a:r>
            <a:r>
              <a:rPr lang="pt-BR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98A65A-0A5F-33F2-C06D-4D64836A9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6" t="3069" r="39022" b="66771"/>
          <a:stretch/>
        </p:blipFill>
        <p:spPr>
          <a:xfrm>
            <a:off x="2133599" y="1738106"/>
            <a:ext cx="7712765" cy="43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86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B5AC8-EC64-054C-FE57-5C1E056B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 Javascript: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D40843-6779-8269-932D-DF50C81E2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87" t="3649" r="26739" b="59811"/>
          <a:stretch/>
        </p:blipFill>
        <p:spPr>
          <a:xfrm>
            <a:off x="1417983" y="1815548"/>
            <a:ext cx="8923410" cy="43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09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D84E-751C-A416-183E-90BCD307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Script </a:t>
            </a:r>
            <a:r>
              <a:rPr lang="pt-BR" dirty="0" err="1"/>
              <a:t>JavaScript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CDE543-E481-E2A5-B62E-46021A9A3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1" t="3069" r="37934" b="68704"/>
          <a:stretch/>
        </p:blipFill>
        <p:spPr>
          <a:xfrm>
            <a:off x="1775790" y="1690688"/>
            <a:ext cx="8977489" cy="455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8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8095C84-4331-FF9A-9924-C1BA362ED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3" r="33696" b="65804"/>
          <a:stretch/>
        </p:blipFill>
        <p:spPr>
          <a:xfrm>
            <a:off x="700429" y="855457"/>
            <a:ext cx="11491571" cy="281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7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4DA45-B339-DA91-74B9-3956B1BA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Trabalhando com arquivo de imagem:</a:t>
            </a: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470F9EAE-2967-FC8E-93EB-28FD5FFA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96" y="1690688"/>
            <a:ext cx="64770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015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85757-32B9-6D2D-FEE7-29020C94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Script: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3EC015-E54A-2D2D-7983-3DE9FD4CF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1" t="3262" r="39456" b="67932"/>
          <a:stretch/>
        </p:blipFill>
        <p:spPr>
          <a:xfrm>
            <a:off x="1364972" y="1454425"/>
            <a:ext cx="9022907" cy="49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4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8D062-7F85-A95F-69DF-98A8DAC8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B2AF55-5490-14A6-3BF2-ADB7FBB66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1" t="3262" r="22935" b="62132"/>
          <a:stretch/>
        </p:blipFill>
        <p:spPr>
          <a:xfrm>
            <a:off x="954156" y="2014331"/>
            <a:ext cx="9462053" cy="39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81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01F53-8207-A56C-5FB9-6E690017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33508D-374D-65DE-2667-1A7E164D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F07EE-125A-832C-5F95-180472E65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3" r="5109" b="7419"/>
          <a:stretch/>
        </p:blipFill>
        <p:spPr>
          <a:xfrm>
            <a:off x="0" y="365126"/>
            <a:ext cx="11569148" cy="598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85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FF733-D1D9-3568-AB8F-3B772FEB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Dimensionando o tamanho da figura: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AE5C2D-8C84-CCE3-E937-970760902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0" t="3456" r="45110" b="75359"/>
          <a:stretch/>
        </p:blipFill>
        <p:spPr>
          <a:xfrm>
            <a:off x="1590260" y="1690688"/>
            <a:ext cx="8602768" cy="42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0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C4043E-86B9-829F-4BA6-A7392082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CONDICIONAL IF: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0C959E-FCBE-354F-430B-195F23716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8" r="33098" b="62760"/>
          <a:stretch/>
        </p:blipFill>
        <p:spPr>
          <a:xfrm>
            <a:off x="1696277" y="1690688"/>
            <a:ext cx="8878957" cy="408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3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BCB96-DA46-F5E2-FCD7-9E25212E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Alterando o </a:t>
            </a:r>
            <a:r>
              <a:rPr lang="pt-BR" dirty="0" err="1"/>
              <a:t>template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BA02E4-D056-B2BE-008B-10D884BC4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3" t="2875" r="22283" b="63098"/>
          <a:stretch/>
        </p:blipFill>
        <p:spPr>
          <a:xfrm>
            <a:off x="1152939" y="1690688"/>
            <a:ext cx="9784706" cy="39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7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B76A0EB-C6EC-E60F-6731-F7D2CDDC5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11" r="41739" b="54592"/>
          <a:stretch/>
        </p:blipFill>
        <p:spPr>
          <a:xfrm>
            <a:off x="861565" y="1277384"/>
            <a:ext cx="10468869" cy="35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44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25F25-51B4-49C7-1AAE-B38D038FD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Elaborando uma home-</a:t>
            </a:r>
            <a:r>
              <a:rPr lang="pt-BR" dirty="0" err="1"/>
              <a:t>page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EE33F3-A02C-9D37-3E03-F089333DE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8" t="3842" r="41956" b="46472"/>
          <a:stretch/>
        </p:blipFill>
        <p:spPr>
          <a:xfrm>
            <a:off x="1855304" y="1726095"/>
            <a:ext cx="7103165" cy="49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5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96B6B05-B94F-3B5F-5FC3-F5C33314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: home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152257-A751-1B8C-9933-3ECC61B90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5" t="3069" r="30761" b="66192"/>
          <a:stretch/>
        </p:blipFill>
        <p:spPr>
          <a:xfrm>
            <a:off x="1060173" y="1577008"/>
            <a:ext cx="9713843" cy="44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67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E006D8A-583D-7436-69D9-222E93E3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: pag1.html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A157BE-7D47-B976-8498-55F4AEC64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87" t="3262" r="43913" b="72378"/>
          <a:stretch/>
        </p:blipFill>
        <p:spPr>
          <a:xfrm>
            <a:off x="1881808" y="1510748"/>
            <a:ext cx="8587617" cy="470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54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4AFEBC8-A6A8-2326-E1BA-BC865857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: pag2.html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34FA89-3057-9E61-AACD-EF352F3C9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0" t="2682" r="33913" b="75360"/>
          <a:stretch/>
        </p:blipFill>
        <p:spPr>
          <a:xfrm>
            <a:off x="1431234" y="1590261"/>
            <a:ext cx="9526597" cy="3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49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50EA5F-B032-BF2A-E5A3-9C2F7BC6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: pag3.html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0E2A47-964F-938D-5BB3-FEC644825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5" t="3456" r="27826" b="73537"/>
          <a:stretch/>
        </p:blipFill>
        <p:spPr>
          <a:xfrm>
            <a:off x="1113183" y="2014331"/>
            <a:ext cx="9965631" cy="31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48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73D7247-34F5-7750-F7D4-C96BCDC12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9" r="60761" b="65418"/>
          <a:stretch/>
        </p:blipFill>
        <p:spPr>
          <a:xfrm>
            <a:off x="583096" y="357809"/>
            <a:ext cx="7642027" cy="32600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4BCD408-6F94-04B8-58E9-D672F1CA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2" r="73152" b="76438"/>
          <a:stretch/>
        </p:blipFill>
        <p:spPr>
          <a:xfrm>
            <a:off x="8401877" y="1272950"/>
            <a:ext cx="3790123" cy="15651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ADC962-FDB2-B7C5-7E96-EDB5FA1BE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6" r="74239" b="75085"/>
          <a:stretch/>
        </p:blipFill>
        <p:spPr>
          <a:xfrm>
            <a:off x="8401877" y="2838103"/>
            <a:ext cx="3790123" cy="16311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9AF1DE2-B626-74CF-CEA8-268E45453E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42" r="65543" b="73731"/>
          <a:stretch/>
        </p:blipFill>
        <p:spPr>
          <a:xfrm>
            <a:off x="8401877" y="4524221"/>
            <a:ext cx="3790123" cy="13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64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6F3BE56-261D-EFBB-3737-8909B0C18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Construindo um botão: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0520936-4263-EC30-9615-B28BB6DB7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Insira o código:</a:t>
            </a:r>
          </a:p>
          <a:p>
            <a:pPr marL="0" indent="0">
              <a:buNone/>
            </a:pPr>
            <a:r>
              <a:rPr lang="en-US" dirty="0"/>
              <a:t>&lt;button onclick=“ </a:t>
            </a:r>
            <a:r>
              <a:rPr lang="en-US" dirty="0" err="1"/>
              <a:t>location.href</a:t>
            </a:r>
            <a:r>
              <a:rPr lang="en-US" dirty="0"/>
              <a:t>='/' "&gt;</a:t>
            </a:r>
            <a:r>
              <a:rPr lang="en-US" dirty="0" err="1"/>
              <a:t>retornar</a:t>
            </a:r>
            <a:r>
              <a:rPr lang="en-US" dirty="0"/>
              <a:t> a </a:t>
            </a:r>
            <a:r>
              <a:rPr lang="en-US" dirty="0" err="1"/>
              <a:t>página</a:t>
            </a:r>
            <a:r>
              <a:rPr lang="en-US" dirty="0"/>
              <a:t> principal&lt;/button&gt;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8572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F66ED21-D0D2-C85E-6BC4-C87E4CA6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Melhorando a home-</a:t>
            </a:r>
            <a:r>
              <a:rPr lang="pt-BR" dirty="0" err="1"/>
              <a:t>page</a:t>
            </a:r>
            <a:r>
              <a:rPr lang="pt-BR" dirty="0"/>
              <a:t> com </a:t>
            </a:r>
            <a:r>
              <a:rPr lang="pt-BR" dirty="0" err="1"/>
              <a:t>html</a:t>
            </a:r>
            <a:r>
              <a:rPr lang="pt-BR" dirty="0"/>
              <a:t> e </a:t>
            </a:r>
            <a:r>
              <a:rPr lang="pt-BR" dirty="0" err="1"/>
              <a:t>css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8BBBA9-0A96-1560-2920-7064AF801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6" t="7516" r="24348" b="66192"/>
          <a:stretch/>
        </p:blipFill>
        <p:spPr>
          <a:xfrm>
            <a:off x="838200" y="1690688"/>
            <a:ext cx="7412839" cy="33793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A5C46FC-F6B5-9F32-1E89-8E2015A84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15" t="7322" r="46146" b="67158"/>
          <a:stretch/>
        </p:blipFill>
        <p:spPr>
          <a:xfrm>
            <a:off x="8494643" y="2239618"/>
            <a:ext cx="3379305" cy="22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8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B1453-756B-53FD-1E9B-D0D4E723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E70412-E236-1063-3F5A-A56BA7E85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1" t="2854" r="42595" b="37189"/>
          <a:stretch/>
        </p:blipFill>
        <p:spPr>
          <a:xfrm>
            <a:off x="2027582" y="1577009"/>
            <a:ext cx="5155095" cy="48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25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FD7E182-DA08-D329-C7D8-28367E3AF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5" r="59891" b="61552"/>
          <a:stretch/>
        </p:blipFill>
        <p:spPr>
          <a:xfrm>
            <a:off x="477078" y="437321"/>
            <a:ext cx="11237843" cy="53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97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46881-C113-6F62-C917-19691FE6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C3B252-2B62-F339-01A4-A72CABE69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148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9752B4C-F5C2-E187-E84E-CA3D70E4D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9" r="69783" b="66192"/>
          <a:stretch/>
        </p:blipFill>
        <p:spPr>
          <a:xfrm>
            <a:off x="1126434" y="781878"/>
            <a:ext cx="8383699" cy="4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4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5CDC6-93FE-6084-EC7D-DC7D4848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Condicionais For e IF: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A7B6DA-D8C8-C90E-ADCA-3998F3C41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81" t="3376" r="33178" b="45609"/>
          <a:stretch/>
        </p:blipFill>
        <p:spPr>
          <a:xfrm>
            <a:off x="1563755" y="1828799"/>
            <a:ext cx="7288697" cy="47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9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1122B-D08E-BCB6-2DE9-DB025161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9FE04D-ACC6-22E7-06BA-225ABEDC6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9" t="4692" r="42088" b="46902"/>
          <a:stretch/>
        </p:blipFill>
        <p:spPr>
          <a:xfrm>
            <a:off x="1802295" y="1690687"/>
            <a:ext cx="6361044" cy="488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97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B8A2B2-863A-EB19-0C81-4A3F3F956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2" r="47282" b="75360"/>
          <a:stretch/>
        </p:blipFill>
        <p:spPr>
          <a:xfrm>
            <a:off x="1166191" y="993913"/>
            <a:ext cx="9977484" cy="22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369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585</Words>
  <Application>Microsoft Office PowerPoint</Application>
  <PresentationFormat>Widescreen</PresentationFormat>
  <Paragraphs>93</Paragraphs>
  <Slides>51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Tema do Office</vt:lpstr>
      <vt:lpstr>Curso de Flask</vt:lpstr>
      <vt:lpstr>Conteúdo:</vt:lpstr>
      <vt:lpstr>JINJA2 ENGINE TEMPLATE:</vt:lpstr>
      <vt:lpstr>CONDICIONAL IF:</vt:lpstr>
      <vt:lpstr>Template:</vt:lpstr>
      <vt:lpstr>Apresentação do PowerPoint</vt:lpstr>
      <vt:lpstr>Condicionais For e IF:</vt:lpstr>
      <vt:lpstr>Template:</vt:lpstr>
      <vt:lpstr>Apresentação do PowerPoint</vt:lpstr>
      <vt:lpstr>Algumas TAGS em HTML:</vt:lpstr>
      <vt:lpstr>Apresentação do PowerPoint</vt:lpstr>
      <vt:lpstr>Apresentação do PowerPoint</vt:lpstr>
      <vt:lpstr>Condicional for:</vt:lpstr>
      <vt:lpstr>Template:</vt:lpstr>
      <vt:lpstr>Apresentação do PowerPoint</vt:lpstr>
      <vt:lpstr>Template Melhorado:</vt:lpstr>
      <vt:lpstr>Apresentação do PowerPoint</vt:lpstr>
      <vt:lpstr>EXRCÍCIO DE REVISÃO:</vt:lpstr>
      <vt:lpstr>Exercício de revisão:</vt:lpstr>
      <vt:lpstr>ARQUIVOS ESTÁTICOS:</vt:lpstr>
      <vt:lpstr>Pasta e subpasta:</vt:lpstr>
      <vt:lpstr>Exemplo: Código básico de um app em Flask.</vt:lpstr>
      <vt:lpstr>Template:</vt:lpstr>
      <vt:lpstr>Entendendo o Código CSS:</vt:lpstr>
      <vt:lpstr>Utilizando a função url_for:</vt:lpstr>
      <vt:lpstr>url_for():</vt:lpstr>
      <vt:lpstr>Template1:</vt:lpstr>
      <vt:lpstr>Apresentação do PowerPoint</vt:lpstr>
      <vt:lpstr>Template2:</vt:lpstr>
      <vt:lpstr>Apresentação do PowerPoint</vt:lpstr>
      <vt:lpstr>Trabalhando com JavaScript:</vt:lpstr>
      <vt:lpstr>Template Javascript:</vt:lpstr>
      <vt:lpstr>Script JavaScript:</vt:lpstr>
      <vt:lpstr>Apresentação do PowerPoint</vt:lpstr>
      <vt:lpstr>Trabalhando com arquivo de imagem:</vt:lpstr>
      <vt:lpstr>Script:</vt:lpstr>
      <vt:lpstr>Template:</vt:lpstr>
      <vt:lpstr>Apresentação do PowerPoint</vt:lpstr>
      <vt:lpstr>Dimensionando o tamanho da figura:</vt:lpstr>
      <vt:lpstr>Alterando o template:</vt:lpstr>
      <vt:lpstr>Apresentação do PowerPoint</vt:lpstr>
      <vt:lpstr>Elaborando uma home-page:</vt:lpstr>
      <vt:lpstr>Template: home</vt:lpstr>
      <vt:lpstr>Template: pag1.html</vt:lpstr>
      <vt:lpstr>Template: pag2.html</vt:lpstr>
      <vt:lpstr>Template: pag3.html</vt:lpstr>
      <vt:lpstr>Apresentação do PowerPoint</vt:lpstr>
      <vt:lpstr>Construindo um botão:</vt:lpstr>
      <vt:lpstr>Melhorando a home-page com html e css.</vt:lpstr>
      <vt:lpstr>Apresentação do PowerPoint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Flask</dc:title>
  <dc:creator>Dourival Júnior</dc:creator>
  <cp:lastModifiedBy>Dourival Júnior</cp:lastModifiedBy>
  <cp:revision>18</cp:revision>
  <dcterms:created xsi:type="dcterms:W3CDTF">2022-11-27T19:47:17Z</dcterms:created>
  <dcterms:modified xsi:type="dcterms:W3CDTF">2022-11-27T23:13:01Z</dcterms:modified>
</cp:coreProperties>
</file>